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5" r:id="rId4"/>
    <p:sldId id="278" r:id="rId5"/>
    <p:sldId id="279" r:id="rId6"/>
    <p:sldId id="28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0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3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0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3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3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995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6710-A416-4F18-87E6-37AE15BDB024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5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5</a:t>
            </a:r>
            <a:r>
              <a:rPr lang="ko-KR" altLang="en-US" smtClean="0"/>
              <a:t> </a:t>
            </a:r>
            <a:r>
              <a:rPr lang="ko-KR" altLang="en-US" dirty="0" smtClean="0"/>
              <a:t>컬렉션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28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0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</a:t>
            </a:r>
            <a:r>
              <a:rPr lang="ko-KR" altLang="en-US" sz="1400" dirty="0" err="1" smtClean="0"/>
              <a:t>컨셉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295773"/>
            <a:ext cx="5769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오른쪽과 같이 오래된 지도에 유저들이 모은 작물이 숨어 있고 유저들이 작물을 획득할 때마다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지도에 유저가 모은 작물이 표시된다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026" name="Picture 2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27" y="695883"/>
            <a:ext cx="8060827" cy="604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99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개요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5628464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오른쪽과 같이 지도에 유저가 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작물을 획득할 </a:t>
            </a:r>
            <a:r>
              <a:rPr lang="ko-KR" altLang="en-US" sz="1000" dirty="0" smtClean="0"/>
              <a:t>때 해당 </a:t>
            </a:r>
            <a:r>
              <a:rPr lang="ko-KR" altLang="en-US" sz="1000" smtClean="0"/>
              <a:t>캐릭터가 자기와 관련된 지역에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표시된다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pPr marL="171450" indent="-171450">
              <a:buFontTx/>
              <a:buChar char="-"/>
            </a:pPr>
            <a:r>
              <a:rPr lang="en-US" altLang="ko-KR" sz="1000" dirty="0" smtClean="0"/>
              <a:t>12</a:t>
            </a:r>
            <a:r>
              <a:rPr lang="ko-KR" altLang="en-US" sz="1000" smtClean="0"/>
              <a:t>달 </a:t>
            </a:r>
            <a:r>
              <a:rPr lang="ko-KR" altLang="en-US" sz="1000" smtClean="0"/>
              <a:t>캐릭터와 각 위치는 아래와 </a:t>
            </a:r>
            <a:r>
              <a:rPr lang="ko-KR" altLang="en-US" sz="1000" smtClean="0"/>
              <a:t>같다</a:t>
            </a:r>
            <a:r>
              <a:rPr lang="en-US" altLang="ko-KR" sz="1000" dirty="0"/>
              <a:t>.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7</a:t>
            </a:r>
            <a:r>
              <a:rPr lang="ko-KR" altLang="en-US" sz="1000" smtClean="0"/>
              <a:t>월 </a:t>
            </a:r>
            <a:r>
              <a:rPr lang="ko-KR" altLang="en-US" sz="1000" smtClean="0"/>
              <a:t>인어공주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8</a:t>
            </a:r>
            <a:r>
              <a:rPr lang="ko-KR" altLang="en-US" sz="1000" smtClean="0"/>
              <a:t>월 </a:t>
            </a:r>
            <a:r>
              <a:rPr lang="ko-KR" altLang="en-US" sz="1000" smtClean="0"/>
              <a:t>클레오파트라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9</a:t>
            </a:r>
            <a:r>
              <a:rPr lang="ko-KR" altLang="en-US" sz="1000" smtClean="0"/>
              <a:t>월 빨강머리 </a:t>
            </a:r>
            <a:r>
              <a:rPr lang="ko-KR" altLang="en-US" sz="1000" smtClean="0"/>
              <a:t>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10</a:t>
            </a:r>
            <a:r>
              <a:rPr lang="ko-KR" altLang="en-US" sz="1000" smtClean="0"/>
              <a:t>월 달 토끼 </a:t>
            </a:r>
            <a:r>
              <a:rPr lang="ko-KR" altLang="en-US" sz="1000" smtClean="0"/>
              <a:t>묘묘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11</a:t>
            </a:r>
            <a:r>
              <a:rPr lang="ko-KR" altLang="en-US" sz="1000" smtClean="0"/>
              <a:t>월 </a:t>
            </a:r>
            <a:r>
              <a:rPr lang="ko-KR" altLang="en-US" sz="1000" smtClean="0"/>
              <a:t>구미호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12</a:t>
            </a:r>
            <a:r>
              <a:rPr lang="ko-KR" altLang="en-US" sz="1000" smtClean="0"/>
              <a:t>월 성냥팔이 </a:t>
            </a:r>
            <a:r>
              <a:rPr lang="ko-KR" altLang="en-US" sz="1000" smtClean="0"/>
              <a:t>소녀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</a:t>
            </a:r>
            <a:r>
              <a:rPr lang="ko-KR" altLang="en-US" sz="1000" smtClean="0"/>
              <a:t>월 </a:t>
            </a:r>
            <a:r>
              <a:rPr lang="ko-KR" altLang="en-US" sz="1000" smtClean="0"/>
              <a:t>백설공주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2</a:t>
            </a:r>
            <a:r>
              <a:rPr lang="ko-KR" altLang="en-US" sz="1000" smtClean="0"/>
              <a:t>월 </a:t>
            </a:r>
            <a:r>
              <a:rPr lang="ko-KR" altLang="en-US" sz="1000" smtClean="0"/>
              <a:t>아나스타시야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>3</a:t>
            </a:r>
            <a:r>
              <a:rPr lang="ko-KR" altLang="en-US" sz="1000" smtClean="0"/>
              <a:t>월 </a:t>
            </a:r>
            <a:r>
              <a:rPr lang="ko-KR" altLang="en-US" sz="1000"/>
              <a:t>백조의 </a:t>
            </a:r>
            <a:r>
              <a:rPr lang="ko-KR" altLang="en-US" sz="1000"/>
              <a:t>호수 </a:t>
            </a:r>
            <a:r>
              <a:rPr lang="ko-KR" altLang="en-US" sz="1000" smtClean="0"/>
              <a:t>오데뜨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4</a:t>
            </a:r>
            <a:r>
              <a:rPr lang="ko-KR" altLang="en-US" sz="1000" smtClean="0"/>
              <a:t>월 </a:t>
            </a:r>
            <a:r>
              <a:rPr lang="ko-KR" altLang="en-US" sz="1000" smtClean="0"/>
              <a:t>카르멘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5</a:t>
            </a:r>
            <a:r>
              <a:rPr lang="ko-KR" altLang="en-US" sz="1000" smtClean="0"/>
              <a:t>월 </a:t>
            </a:r>
            <a:r>
              <a:rPr lang="ko-KR" altLang="en-US" sz="1000" smtClean="0"/>
              <a:t>팅커벨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6</a:t>
            </a:r>
            <a:r>
              <a:rPr lang="ko-KR" altLang="en-US" sz="1000" smtClean="0"/>
              <a:t>월 </a:t>
            </a:r>
            <a:r>
              <a:rPr lang="ko-KR" altLang="en-US" sz="1000" smtClean="0"/>
              <a:t>잔다르크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smtClean="0"/>
              <a:t>컬렉션 </a:t>
            </a:r>
            <a:r>
              <a:rPr lang="ko-KR" altLang="en-US" sz="1000" smtClean="0"/>
              <a:t>보상</a:t>
            </a:r>
            <a:endParaRPr lang="en-US" altLang="ko-KR" sz="10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167822" y="1465558"/>
            <a:ext cx="5822605" cy="4462913"/>
            <a:chOff x="5383987" y="1252723"/>
            <a:chExt cx="5822605" cy="446291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987" y="1252723"/>
              <a:ext cx="5822605" cy="446291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8101573" y="3977779"/>
              <a:ext cx="595035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smtClean="0"/>
                <a:t>인어공주</a:t>
              </a:r>
              <a:endParaRPr lang="ko-KR" altLang="en-US" sz="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47897" y="4934729"/>
              <a:ext cx="800219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클레오파트라</a:t>
              </a:r>
              <a:endParaRPr lang="ko-KR" altLang="en-US" sz="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811873" y="4011801"/>
              <a:ext cx="734496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smtClean="0"/>
                <a:t>빨강머리 앤</a:t>
              </a:r>
              <a:endParaRPr lang="ko-KR" altLang="en-US" sz="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16641" y="2069729"/>
              <a:ext cx="734496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err="1" smtClean="0"/>
                <a:t>달토끼</a:t>
              </a:r>
              <a:r>
                <a:rPr lang="ko-KR" altLang="en-US" sz="800" dirty="0" smtClean="0"/>
                <a:t> </a:t>
              </a:r>
              <a:r>
                <a:rPr lang="ko-KR" altLang="en-US" sz="800" dirty="0" err="1" smtClean="0"/>
                <a:t>묘묘</a:t>
              </a:r>
              <a:endParaRPr lang="ko-KR" alt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62395" y="5042451"/>
              <a:ext cx="492443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구미호</a:t>
              </a:r>
              <a:endParaRPr lang="ko-KR" alt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64484" y="2393923"/>
              <a:ext cx="837089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smtClean="0"/>
                <a:t>성냥팔이 소녀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36848" y="2779013"/>
              <a:ext cx="1042273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dirty="0" err="1" smtClean="0"/>
                <a:t>백조의호수</a:t>
              </a:r>
              <a:r>
                <a:rPr lang="ko-KR" altLang="en-US" sz="800" dirty="0" smtClean="0"/>
                <a:t> </a:t>
              </a:r>
              <a:r>
                <a:rPr lang="ko-KR" altLang="en-US" sz="800" dirty="0" err="1" smtClean="0"/>
                <a:t>오데뜨</a:t>
              </a:r>
              <a:endParaRPr lang="ko-KR" altLang="en-US" sz="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53973" y="2404801"/>
              <a:ext cx="800219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smtClean="0"/>
                <a:t>아나스타시야</a:t>
              </a:r>
              <a:endParaRPr lang="ko-KR" altLang="en-US" sz="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36642" y="2994457"/>
              <a:ext cx="595035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smtClean="0"/>
                <a:t>백설공주</a:t>
              </a:r>
              <a:endParaRPr lang="en-US" altLang="ko-KR" sz="8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54082" y="3871895"/>
              <a:ext cx="492443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dirty="0" err="1" smtClean="0"/>
                <a:t>카르멘</a:t>
              </a:r>
              <a:endParaRPr lang="ko-KR" altLang="en-US" sz="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82067" y="4737643"/>
              <a:ext cx="492443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smtClean="0"/>
                <a:t>팅커벨</a:t>
              </a:r>
              <a:endParaRPr lang="ko-KR" altLang="en-US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15960" y="3904079"/>
              <a:ext cx="595035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dirty="0" err="1" smtClean="0"/>
                <a:t>잔다르크</a:t>
              </a:r>
              <a:endParaRPr lang="ko-KR" altLang="en-US" sz="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30282" y="2309244"/>
              <a:ext cx="734496" cy="21544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컬렉션 보상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91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2501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</a:t>
            </a:r>
            <a:r>
              <a:rPr lang="ko-KR" altLang="en-US" sz="1400" smtClean="0"/>
              <a:t>컬렉션 </a:t>
            </a:r>
            <a:r>
              <a:rPr lang="en-US" altLang="ko-KR" sz="1400" dirty="0" smtClean="0"/>
              <a:t>– </a:t>
            </a:r>
            <a:r>
              <a:rPr lang="ko-KR" altLang="en-US" sz="1400" smtClean="0"/>
              <a:t>초반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5872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각 컬렉션 작물 표시 부분에는 표지 없이 오래되어 보이는 닫힌 책만 표시된다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지도에는 산맥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강 </a:t>
            </a:r>
            <a:r>
              <a:rPr lang="ko-KR" altLang="en-US" sz="1000" dirty="0" smtClean="0"/>
              <a:t>등 </a:t>
            </a:r>
            <a:r>
              <a:rPr lang="ko-KR" altLang="en-US" sz="1000" smtClean="0"/>
              <a:t>기본적인 부분 외 </a:t>
            </a:r>
            <a:r>
              <a:rPr lang="ko-KR" altLang="en-US" sz="1000"/>
              <a:t>각 작물의 캐릭터와 연관된</a:t>
            </a:r>
            <a:r>
              <a:rPr lang="ko-KR" altLang="en-US" sz="1000" smtClean="0"/>
              <a:t> 지형지물이 회색으로 보인다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8" y="929173"/>
            <a:ext cx="7231199" cy="5542572"/>
          </a:xfrm>
          <a:prstGeom prst="rect">
            <a:avLst/>
          </a:prstGeom>
        </p:spPr>
      </p:pic>
      <p:sp>
        <p:nvSpPr>
          <p:cNvPr id="112" name="사각형 설명선 111"/>
          <p:cNvSpPr/>
          <p:nvPr/>
        </p:nvSpPr>
        <p:spPr>
          <a:xfrm>
            <a:off x="6177109" y="5016905"/>
            <a:ext cx="2224860" cy="987974"/>
          </a:xfrm>
          <a:prstGeom prst="wedgeRectCallout">
            <a:avLst>
              <a:gd name="adj1" fmla="val -66580"/>
              <a:gd name="adj2" fmla="val 69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작물을 획득하지 않은 곳에는 잠겨 있는 </a:t>
            </a:r>
            <a:r>
              <a:rPr lang="ko-KR" altLang="en-US" sz="1200" smtClean="0"/>
              <a:t>책만 </a:t>
            </a:r>
            <a:r>
              <a:rPr lang="ko-KR" altLang="en-US" sz="1200" smtClean="0"/>
              <a:t>있고 그 지역 전체가 회색으로 칠해져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6" name="사각형 설명선 25"/>
          <p:cNvSpPr/>
          <p:nvPr/>
        </p:nvSpPr>
        <p:spPr>
          <a:xfrm>
            <a:off x="7289539" y="1697154"/>
            <a:ext cx="2102680" cy="850590"/>
          </a:xfrm>
          <a:prstGeom prst="wedgeRectCallout">
            <a:avLst>
              <a:gd name="adj1" fmla="val -66580"/>
              <a:gd name="adj2" fmla="val 69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모든 컬렉션을 완성하면 이 부분이 밝아 지면서 유저에게 컬렉션 보상을 지급한다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8" name="사각형 설명선 17"/>
          <p:cNvSpPr/>
          <p:nvPr/>
        </p:nvSpPr>
        <p:spPr>
          <a:xfrm>
            <a:off x="5691005" y="3608939"/>
            <a:ext cx="2224860" cy="987974"/>
          </a:xfrm>
          <a:prstGeom prst="wedgeRectCallout">
            <a:avLst>
              <a:gd name="adj1" fmla="val -66580"/>
              <a:gd name="adj2" fmla="val 69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작물을 획득한 곳에는 획득한 작물의 </a:t>
            </a:r>
            <a:r>
              <a:rPr lang="ko-KR" altLang="en-US" sz="1200" dirty="0" err="1" smtClean="0"/>
              <a:t>썸네일이</a:t>
            </a:r>
            <a:r>
              <a:rPr lang="ko-KR" altLang="en-US" sz="1200" dirty="0" smtClean="0"/>
              <a:t> 붙어 있으며 그 </a:t>
            </a:r>
            <a:r>
              <a:rPr lang="ko-KR" altLang="en-US" sz="1200" smtClean="0"/>
              <a:t>지역에 </a:t>
            </a:r>
            <a:r>
              <a:rPr lang="ko-KR" altLang="en-US" sz="1200" smtClean="0"/>
              <a:t>색이 들어 간다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63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3765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</a:t>
            </a:r>
            <a:r>
              <a:rPr lang="en-US" altLang="ko-KR" sz="1400" dirty="0" smtClean="0"/>
              <a:t>– </a:t>
            </a:r>
            <a:r>
              <a:rPr lang="ko-KR" altLang="en-US" sz="1400" smtClean="0"/>
              <a:t>메르헨 북 작물 </a:t>
            </a:r>
            <a:r>
              <a:rPr lang="ko-KR" altLang="en-US" sz="1400" smtClean="0"/>
              <a:t>획득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763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북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이야기 책 형태의 작물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을 </a:t>
            </a:r>
            <a:r>
              <a:rPr lang="ko-KR" altLang="en-US" sz="1000" dirty="0" smtClean="0"/>
              <a:t>획득하면 우선 해당 컬렉션의 책 아이콘 표지에 해당 작물의 일러스트가 </a:t>
            </a:r>
            <a:r>
              <a:rPr lang="ko-KR" altLang="en-US" sz="1000" smtClean="0"/>
              <a:t>생겨난다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16" name="그룹 15"/>
          <p:cNvGrpSpPr/>
          <p:nvPr/>
        </p:nvGrpSpPr>
        <p:grpSpPr>
          <a:xfrm>
            <a:off x="1144193" y="1006732"/>
            <a:ext cx="3638909" cy="2286680"/>
            <a:chOff x="6281437" y="1190950"/>
            <a:chExt cx="4804448" cy="30191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1437" y="2068669"/>
              <a:ext cx="2483409" cy="2141381"/>
            </a:xfrm>
            <a:prstGeom prst="rect">
              <a:avLst/>
            </a:prstGeom>
          </p:spPr>
        </p:pic>
        <p:sp>
          <p:nvSpPr>
            <p:cNvPr id="42" name="타원 41"/>
            <p:cNvSpPr/>
            <p:nvPr/>
          </p:nvSpPr>
          <p:spPr>
            <a:xfrm>
              <a:off x="7024679" y="2202834"/>
              <a:ext cx="1220273" cy="1416698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화살표 연결선 47"/>
            <p:cNvCxnSpPr>
              <a:stCxn id="8" idx="1"/>
              <a:endCxn id="42" idx="6"/>
            </p:cNvCxnSpPr>
            <p:nvPr/>
          </p:nvCxnSpPr>
          <p:spPr>
            <a:xfrm flipH="1">
              <a:off x="8244952" y="1344027"/>
              <a:ext cx="1598777" cy="15671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9843729" y="1190950"/>
              <a:ext cx="1242156" cy="30615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일러스트 생성</a:t>
              </a:r>
              <a:endParaRPr lang="ko-KR" altLang="en-US" sz="10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7" t="54995" r="54673" b="31735"/>
          <a:stretch/>
        </p:blipFill>
        <p:spPr>
          <a:xfrm>
            <a:off x="3236827" y="3450327"/>
            <a:ext cx="733096" cy="86710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4" t="45964" r="41832" b="33493"/>
          <a:stretch/>
        </p:blipFill>
        <p:spPr>
          <a:xfrm>
            <a:off x="5280767" y="3208010"/>
            <a:ext cx="954304" cy="1342291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136141" y="36368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3523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</a:t>
            </a:r>
            <a:r>
              <a:rPr lang="en-US" altLang="ko-KR" sz="1400" dirty="0" smtClean="0"/>
              <a:t>– </a:t>
            </a:r>
            <a:r>
              <a:rPr lang="ko-KR" altLang="en-US" sz="1400" smtClean="0"/>
              <a:t>스페셜 작물 획득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89562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작물을 획득하면 닫혀 있던 책이 열리며 열린 책 위에 캐릭터가 생성된다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책이 열리면서 일러스트는 보이지 않게 된다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또한 책 안에 내용도 아래와 같이 빈 상태이다</a:t>
            </a:r>
            <a:r>
              <a:rPr lang="en-US" altLang="ko-KR" sz="1000" dirty="0" smtClean="0"/>
              <a:t>.)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작물을 </a:t>
            </a:r>
            <a:r>
              <a:rPr lang="ko-KR" altLang="en-US" sz="1000" dirty="0" smtClean="0"/>
              <a:t>얻을 경우 </a:t>
            </a:r>
            <a:r>
              <a:rPr lang="ko-KR" altLang="en-US" sz="1000" dirty="0" smtClean="0"/>
              <a:t>아래 왼쪽과 </a:t>
            </a:r>
            <a:r>
              <a:rPr lang="ko-KR" altLang="en-US" sz="1000" dirty="0" smtClean="0"/>
              <a:t>같이 별이 </a:t>
            </a:r>
            <a:r>
              <a:rPr lang="ko-KR" altLang="en-US" sz="1000" dirty="0" smtClean="0"/>
              <a:t>오른쪽 첫 번째 자리에 하나가 채워진 </a:t>
            </a:r>
            <a:r>
              <a:rPr lang="ko-KR" altLang="en-US" sz="1000" dirty="0" smtClean="0"/>
              <a:t>그림이 생성된다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작물을 얻을 경우 </a:t>
            </a:r>
            <a:r>
              <a:rPr lang="ko-KR" altLang="en-US" sz="1000" dirty="0" smtClean="0"/>
              <a:t>아래 중간과 </a:t>
            </a:r>
            <a:r>
              <a:rPr lang="ko-KR" altLang="en-US" sz="1000" dirty="0" smtClean="0"/>
              <a:t>같이 별이 </a:t>
            </a:r>
            <a:r>
              <a:rPr lang="ko-KR" altLang="en-US" sz="1000" dirty="0" smtClean="0"/>
              <a:t>두 번째 자리가 하나가 채워진 </a:t>
            </a:r>
            <a:r>
              <a:rPr lang="ko-KR" altLang="en-US" sz="1000" dirty="0" smtClean="0"/>
              <a:t>그림이 생성된다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작물을 얻을 경우 </a:t>
            </a:r>
            <a:r>
              <a:rPr lang="ko-KR" altLang="en-US" sz="1000" smtClean="0"/>
              <a:t>아래 오른쪽과 </a:t>
            </a:r>
            <a:r>
              <a:rPr lang="ko-KR" altLang="en-US" sz="1000" smtClean="0"/>
              <a:t>같이 별이 </a:t>
            </a:r>
            <a:r>
              <a:rPr lang="ko-KR" altLang="en-US" sz="1000" smtClean="0"/>
              <a:t>세번째 자리에 하나가 채워진 그림이 생성된다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업그레이드를 하면서 </a:t>
            </a:r>
            <a:r>
              <a:rPr lang="ko-KR" altLang="en-US" sz="1000" dirty="0" err="1" smtClean="0"/>
              <a:t>메르헨</a:t>
            </a:r>
            <a:r>
              <a:rPr lang="en-US" altLang="ko-KR" sz="1000" dirty="0" smtClean="0"/>
              <a:t> -&gt; </a:t>
            </a:r>
            <a:r>
              <a:rPr lang="ko-KR" altLang="en-US" sz="1000" smtClean="0"/>
              <a:t>스페셜 메르헨 </a:t>
            </a:r>
            <a:r>
              <a:rPr lang="en-US" altLang="ko-KR" sz="1000" dirty="0" smtClean="0"/>
              <a:t>-&gt; </a:t>
            </a:r>
            <a:r>
              <a:rPr lang="ko-KR" altLang="en-US" sz="1000" smtClean="0"/>
              <a:t>스페셜 메르헨 </a:t>
            </a:r>
            <a:r>
              <a:rPr lang="en-US" altLang="ko-KR" sz="1000" dirty="0" smtClean="0"/>
              <a:t>+</a:t>
            </a:r>
            <a:r>
              <a:rPr lang="ko-KR" altLang="en-US" sz="1000" smtClean="0"/>
              <a:t>작물을 만들었을 때는 각 별이 하나씩 채워져 </a:t>
            </a:r>
            <a:r>
              <a:rPr lang="en-US" altLang="ko-KR" sz="1000" dirty="0" smtClean="0"/>
              <a:t>3</a:t>
            </a:r>
            <a:r>
              <a:rPr lang="ko-KR" altLang="en-US" sz="1000" smtClean="0"/>
              <a:t>개의 별이 다 채워지게 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만약 중간에 한 부분을 완성하지 않았다면 그 부분만 완성 되지 않는 상태로 컬렉션 별이 채워진다</a:t>
            </a:r>
            <a:r>
              <a:rPr lang="en-US" altLang="ko-KR" sz="1000" dirty="0" smtClean="0"/>
              <a:t>.)</a:t>
            </a:r>
            <a:endParaRPr lang="en-US" altLang="ko-KR" sz="1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8701" y="2691287"/>
            <a:ext cx="2460964" cy="3126041"/>
            <a:chOff x="3743412" y="3161495"/>
            <a:chExt cx="1461625" cy="1856631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/>
            <a:srcRect t="45987"/>
            <a:stretch/>
          </p:blipFill>
          <p:spPr>
            <a:xfrm>
              <a:off x="3917878" y="4180410"/>
              <a:ext cx="1287159" cy="837716"/>
            </a:xfrm>
            <a:prstGeom prst="rect">
              <a:avLst/>
            </a:prstGeom>
          </p:spPr>
        </p:pic>
        <p:pic>
          <p:nvPicPr>
            <p:cNvPr id="44" name="Picture 2" descr="http://vignette4.wikia.nocookie.net/mermaidmelody/images/8/81/Mermaid_Princess_Lucia.png/revision/latest?cb=201207141933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412" y="3161495"/>
              <a:ext cx="1403683" cy="1361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520357" y="5557285"/>
            <a:ext cx="1909998" cy="516155"/>
            <a:chOff x="1054443" y="5618205"/>
            <a:chExt cx="3383679" cy="914400"/>
          </a:xfrm>
        </p:grpSpPr>
        <p:sp>
          <p:nvSpPr>
            <p:cNvPr id="2" name="포인트가 5개인 별 1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포인트가 5개인 별 30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5개인 별 31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115985" y="2850285"/>
            <a:ext cx="2460964" cy="3126041"/>
            <a:chOff x="3743412" y="3161495"/>
            <a:chExt cx="1461625" cy="185663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/>
            <a:srcRect t="45987"/>
            <a:stretch/>
          </p:blipFill>
          <p:spPr>
            <a:xfrm>
              <a:off x="3917878" y="4180410"/>
              <a:ext cx="1287159" cy="837716"/>
            </a:xfrm>
            <a:prstGeom prst="rect">
              <a:avLst/>
            </a:prstGeom>
          </p:spPr>
        </p:pic>
        <p:pic>
          <p:nvPicPr>
            <p:cNvPr id="35" name="Picture 2" descr="http://vignette4.wikia.nocookie.net/mermaidmelody/images/8/81/Mermaid_Princess_Lucia.png/revision/latest?cb=201207141933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412" y="3161495"/>
              <a:ext cx="1403683" cy="1361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2549665" y="2843687"/>
            <a:ext cx="2460964" cy="3126041"/>
            <a:chOff x="3743412" y="3161495"/>
            <a:chExt cx="1461625" cy="1856631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/>
            <a:srcRect t="45987"/>
            <a:stretch/>
          </p:blipFill>
          <p:spPr>
            <a:xfrm>
              <a:off x="3917878" y="4180410"/>
              <a:ext cx="1287159" cy="837716"/>
            </a:xfrm>
            <a:prstGeom prst="rect">
              <a:avLst/>
            </a:prstGeom>
          </p:spPr>
        </p:pic>
        <p:pic>
          <p:nvPicPr>
            <p:cNvPr id="38" name="Picture 2" descr="http://vignette4.wikia.nocookie.net/mermaidmelody/images/8/81/Mermaid_Princess_Lucia.png/revision/latest?cb=201207141933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412" y="3161495"/>
              <a:ext cx="1403683" cy="1361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2981321" y="5620262"/>
            <a:ext cx="1909998" cy="516155"/>
            <a:chOff x="1054443" y="5618205"/>
            <a:chExt cx="3383679" cy="914400"/>
          </a:xfrm>
        </p:grpSpPr>
        <p:sp>
          <p:nvSpPr>
            <p:cNvPr id="40" name="포인트가 5개인 별 39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포인트가 5개인 별 40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포인트가 5개인 별 41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473500" y="5656581"/>
            <a:ext cx="1909998" cy="516155"/>
            <a:chOff x="1054443" y="5618205"/>
            <a:chExt cx="3383679" cy="914400"/>
          </a:xfrm>
        </p:grpSpPr>
        <p:sp>
          <p:nvSpPr>
            <p:cNvPr id="45" name="포인트가 5개인 별 44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포인트가 5개인 별 45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포인트가 5개인 별 47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84346" y="2445066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작물 획득</a:t>
            </a:r>
            <a:endParaRPr lang="en-US" altLang="ko-KR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3031520" y="2441792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작물 획득</a:t>
            </a:r>
            <a:endParaRPr lang="en-US" altLang="ko-KR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5389047" y="2441792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+</a:t>
            </a:r>
            <a:r>
              <a:rPr lang="ko-KR" altLang="en-US" sz="1000" smtClean="0"/>
              <a:t> </a:t>
            </a:r>
            <a:r>
              <a:rPr lang="ko-KR" altLang="en-US" sz="1000" dirty="0" smtClean="0"/>
              <a:t>작물 획득</a:t>
            </a:r>
            <a:endParaRPr lang="en-US" altLang="ko-KR" sz="10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177" y="3514013"/>
            <a:ext cx="1285875" cy="16287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940973" y="3267792"/>
            <a:ext cx="3182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+, </a:t>
            </a:r>
            <a:r>
              <a:rPr lang="ko-KR" altLang="en-US" sz="1000" smtClean="0"/>
              <a:t>스페셜 메르헨 작물민 획득한 경우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4498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206</Words>
  <Application>Microsoft Office PowerPoint</Application>
  <PresentationFormat>와이드스크린</PresentationFormat>
  <Paragraphs>42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홈가든 시즌 5 컬렉션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시즌 5 컬렉션</dc:title>
  <dc:creator>안명선</dc:creator>
  <cp:lastModifiedBy>안명선</cp:lastModifiedBy>
  <cp:revision>134</cp:revision>
  <dcterms:created xsi:type="dcterms:W3CDTF">2017-02-06T07:25:32Z</dcterms:created>
  <dcterms:modified xsi:type="dcterms:W3CDTF">2017-08-28T06:02:15Z</dcterms:modified>
</cp:coreProperties>
</file>